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  <p:sldId id="266" r:id="rId7"/>
    <p:sldId id="262" r:id="rId8"/>
    <p:sldId id="267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79"/>
  </p:normalViewPr>
  <p:slideViewPr>
    <p:cSldViewPr snapToGrid="0" snapToObjects="1">
      <p:cViewPr varScale="1">
        <p:scale>
          <a:sx n="108" d="100"/>
          <a:sy n="108" d="100"/>
        </p:scale>
        <p:origin x="5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045-1099-0240-B13C-64E6B8DA97E5}" type="datetimeFigureOut">
              <a:rPr lang="en-US" smtClean="0"/>
              <a:t>12/6/19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C47F-8912-344A-9030-F0ED8E1D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045-1099-0240-B13C-64E6B8DA97E5}" type="datetimeFigureOut">
              <a:rPr lang="en-US" smtClean="0"/>
              <a:t>12/6/19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C47F-8912-344A-9030-F0ED8E1D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93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045-1099-0240-B13C-64E6B8DA97E5}" type="datetimeFigureOut">
              <a:rPr lang="en-US" smtClean="0"/>
              <a:t>12/6/19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C47F-8912-344A-9030-F0ED8E1D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0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045-1099-0240-B13C-64E6B8DA97E5}" type="datetimeFigureOut">
              <a:rPr lang="en-US" smtClean="0"/>
              <a:t>12/6/19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C47F-8912-344A-9030-F0ED8E1D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9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045-1099-0240-B13C-64E6B8DA97E5}" type="datetimeFigureOut">
              <a:rPr lang="en-US" smtClean="0"/>
              <a:t>12/6/19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C47F-8912-344A-9030-F0ED8E1D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5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045-1099-0240-B13C-64E6B8DA97E5}" type="datetimeFigureOut">
              <a:rPr lang="en-US" smtClean="0"/>
              <a:t>12/6/19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C47F-8912-344A-9030-F0ED8E1D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25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045-1099-0240-B13C-64E6B8DA97E5}" type="datetimeFigureOut">
              <a:rPr lang="en-US" smtClean="0"/>
              <a:t>12/6/19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C47F-8912-344A-9030-F0ED8E1D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045-1099-0240-B13C-64E6B8DA97E5}" type="datetimeFigureOut">
              <a:rPr lang="en-US" smtClean="0"/>
              <a:t>12/6/19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C47F-8912-344A-9030-F0ED8E1D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2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045-1099-0240-B13C-64E6B8DA97E5}" type="datetimeFigureOut">
              <a:rPr lang="en-US" smtClean="0"/>
              <a:t>12/6/19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C47F-8912-344A-9030-F0ED8E1D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3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045-1099-0240-B13C-64E6B8DA97E5}" type="datetimeFigureOut">
              <a:rPr lang="en-US" smtClean="0"/>
              <a:t>12/6/19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C47F-8912-344A-9030-F0ED8E1D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F045-1099-0240-B13C-64E6B8DA97E5}" type="datetimeFigureOut">
              <a:rPr lang="en-US" smtClean="0"/>
              <a:t>12/6/19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C47F-8912-344A-9030-F0ED8E1D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4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2F045-1099-0240-B13C-64E6B8DA97E5}" type="datetimeFigureOut">
              <a:rPr lang="en-US" smtClean="0"/>
              <a:t>12/6/19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EC47F-8912-344A-9030-F0ED8E1D7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474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094CF-4F28-E44C-8CA8-E6782D699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7AB2F-E944-9743-89FE-E209518AD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14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8DC3-3DBE-6446-AF01-B27595A6D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AD300-6375-5546-8CC7-D50FC8230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10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9D9E6E7-C6EB-CD41-81E2-211B987A7CB4}"/>
              </a:ext>
            </a:extLst>
          </p:cNvPr>
          <p:cNvSpPr txBox="1"/>
          <p:nvPr/>
        </p:nvSpPr>
        <p:spPr>
          <a:xfrm>
            <a:off x="771896" y="1252937"/>
            <a:ext cx="7766462" cy="35394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/>
              <a:t>Toen</a:t>
            </a:r>
            <a:r>
              <a:rPr lang="en-US" sz="3200" dirty="0"/>
              <a:t> </a:t>
            </a:r>
            <a:r>
              <a:rPr lang="en-US" sz="3200" dirty="0" err="1"/>
              <a:t>zei</a:t>
            </a:r>
            <a:r>
              <a:rPr lang="en-US" sz="3200" dirty="0"/>
              <a:t> </a:t>
            </a:r>
            <a:r>
              <a:rPr lang="en-US" sz="3200" dirty="0" err="1"/>
              <a:t>Jezus</a:t>
            </a:r>
            <a:r>
              <a:rPr lang="en-US" sz="3200" dirty="0"/>
              <a:t> </a:t>
            </a:r>
            <a:r>
              <a:rPr lang="en-US" sz="3200" dirty="0" err="1"/>
              <a:t>tegen</a:t>
            </a:r>
            <a:r>
              <a:rPr lang="en-US" sz="3200" dirty="0"/>
              <a:t> de </a:t>
            </a:r>
            <a:r>
              <a:rPr lang="en-US" sz="3200" dirty="0" err="1"/>
              <a:t>omstanders</a:t>
            </a:r>
            <a:r>
              <a:rPr lang="en-US" sz="3200" dirty="0"/>
              <a:t>:</a:t>
            </a:r>
          </a:p>
          <a:p>
            <a:pPr algn="just"/>
            <a:r>
              <a:rPr lang="en-US" sz="3200" dirty="0"/>
              <a:t>‘Met </a:t>
            </a:r>
            <a:r>
              <a:rPr lang="en-US" sz="3200" dirty="0" err="1"/>
              <a:t>zwaarden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knuppels</a:t>
            </a:r>
            <a:r>
              <a:rPr lang="en-US" sz="3200" dirty="0"/>
              <a:t> bent u </a:t>
            </a:r>
            <a:r>
              <a:rPr lang="en-US" sz="3200" dirty="0" err="1"/>
              <a:t>uitgetrokken</a:t>
            </a:r>
            <a:r>
              <a:rPr lang="en-US" sz="3200" dirty="0"/>
              <a:t> om </a:t>
            </a:r>
            <a:r>
              <a:rPr lang="en-US" sz="3200" dirty="0" err="1"/>
              <a:t>mij</a:t>
            </a:r>
            <a:r>
              <a:rPr lang="en-US" sz="3200" dirty="0"/>
              <a:t> </a:t>
            </a:r>
            <a:r>
              <a:rPr lang="en-US" sz="3200" dirty="0" err="1"/>
              <a:t>te</a:t>
            </a:r>
            <a:r>
              <a:rPr lang="en-US" sz="3200" dirty="0"/>
              <a:t> </a:t>
            </a:r>
            <a:r>
              <a:rPr lang="en-US" sz="3200" dirty="0" err="1"/>
              <a:t>arresteren</a:t>
            </a:r>
            <a:r>
              <a:rPr lang="en-US" sz="3200" dirty="0"/>
              <a:t>, </a:t>
            </a:r>
            <a:r>
              <a:rPr lang="en-US" sz="3200" dirty="0" err="1"/>
              <a:t>alsof</a:t>
            </a:r>
            <a:r>
              <a:rPr lang="en-US" sz="3200" dirty="0"/>
              <a:t> </a:t>
            </a:r>
            <a:r>
              <a:rPr lang="en-US" sz="3200" dirty="0" err="1"/>
              <a:t>ik</a:t>
            </a:r>
            <a:r>
              <a:rPr lang="en-US" sz="3200" dirty="0"/>
              <a:t> </a:t>
            </a:r>
            <a:r>
              <a:rPr lang="en-US" sz="3200" dirty="0" err="1"/>
              <a:t>een</a:t>
            </a:r>
            <a:r>
              <a:rPr lang="en-US" sz="3200" dirty="0"/>
              <a:t> </a:t>
            </a:r>
            <a:r>
              <a:rPr lang="en-US" sz="3200" dirty="0" err="1"/>
              <a:t>misdadiger</a:t>
            </a:r>
            <a:r>
              <a:rPr lang="en-US" sz="3200" dirty="0"/>
              <a:t> ben! </a:t>
            </a:r>
            <a:r>
              <a:rPr lang="en-US" sz="3200" dirty="0" err="1"/>
              <a:t>Dagelijks</a:t>
            </a:r>
            <a:r>
              <a:rPr lang="en-US" sz="3200" dirty="0"/>
              <a:t> was </a:t>
            </a:r>
            <a:r>
              <a:rPr lang="en-US" sz="3200" dirty="0" err="1"/>
              <a:t>ik</a:t>
            </a:r>
            <a:r>
              <a:rPr lang="en-US" sz="3200" dirty="0"/>
              <a:t> in de </a:t>
            </a:r>
            <a:r>
              <a:rPr lang="en-US" sz="3200" dirty="0" err="1"/>
              <a:t>tempel</a:t>
            </a:r>
            <a:r>
              <a:rPr lang="en-US" sz="3200" dirty="0"/>
              <a:t> om </a:t>
            </a:r>
            <a:r>
              <a:rPr lang="en-US" sz="3200" dirty="0" err="1"/>
              <a:t>onderricht</a:t>
            </a:r>
            <a:r>
              <a:rPr lang="en-US" sz="3200" dirty="0"/>
              <a:t> </a:t>
            </a:r>
            <a:r>
              <a:rPr lang="en-US" sz="3200" dirty="0" err="1"/>
              <a:t>te</a:t>
            </a:r>
            <a:r>
              <a:rPr lang="en-US" sz="3200" dirty="0"/>
              <a:t> </a:t>
            </a:r>
            <a:r>
              <a:rPr lang="en-US" sz="3200" dirty="0" err="1"/>
              <a:t>geven</a:t>
            </a:r>
            <a:r>
              <a:rPr lang="en-US" sz="3200" dirty="0"/>
              <a:t>,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toen</a:t>
            </a:r>
            <a:r>
              <a:rPr lang="en-US" sz="3200" dirty="0"/>
              <a:t> </a:t>
            </a:r>
            <a:r>
              <a:rPr lang="en-US" sz="3200" dirty="0" err="1"/>
              <a:t>hebt</a:t>
            </a:r>
            <a:r>
              <a:rPr lang="en-US" sz="3200" dirty="0"/>
              <a:t> u me </a:t>
            </a:r>
            <a:r>
              <a:rPr lang="en-US" sz="3200" dirty="0" err="1"/>
              <a:t>niet</a:t>
            </a:r>
            <a:r>
              <a:rPr lang="en-US" sz="3200" dirty="0"/>
              <a:t> </a:t>
            </a:r>
            <a:r>
              <a:rPr lang="en-US" sz="3200" dirty="0" err="1"/>
              <a:t>gevangengenomen</a:t>
            </a:r>
            <a:r>
              <a:rPr lang="en-US" sz="3200" dirty="0"/>
              <a:t>. </a:t>
            </a:r>
          </a:p>
          <a:p>
            <a:pPr algn="r"/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Matteüs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26:55</a:t>
            </a:r>
          </a:p>
        </p:txBody>
      </p:sp>
    </p:spTree>
    <p:extLst>
      <p:ext uri="{BB962C8B-B14F-4D97-AF65-F5344CB8AC3E}">
        <p14:creationId xmlns:p14="http://schemas.microsoft.com/office/powerpoint/2010/main" val="2367030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B0D84-6214-924A-A9D1-F13D2556E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36453-D155-6243-AD05-F4030301E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6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24CD17F-71C5-6849-AAB3-B052FBDF0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5" y="765958"/>
            <a:ext cx="9138065" cy="6092042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D9E6E7-C6EB-CD41-81E2-211B987A7CB4}"/>
              </a:ext>
            </a:extLst>
          </p:cNvPr>
          <p:cNvSpPr txBox="1"/>
          <p:nvPr/>
        </p:nvSpPr>
        <p:spPr>
          <a:xfrm>
            <a:off x="685798" y="1549821"/>
            <a:ext cx="7778338" cy="452431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dirty="0"/>
              <a:t>Dan </a:t>
            </a:r>
            <a:r>
              <a:rPr lang="en-US" sz="3200" dirty="0" err="1"/>
              <a:t>zullen</a:t>
            </a:r>
            <a:r>
              <a:rPr lang="en-US" sz="3200" dirty="0"/>
              <a:t> </a:t>
            </a:r>
            <a:r>
              <a:rPr lang="en-US" sz="3200" dirty="0" err="1"/>
              <a:t>zij</a:t>
            </a:r>
            <a:r>
              <a:rPr lang="en-US" sz="3200" dirty="0"/>
              <a:t> </a:t>
            </a:r>
            <a:r>
              <a:rPr lang="en-US" sz="3200" dirty="0" err="1"/>
              <a:t>hun</a:t>
            </a:r>
            <a:r>
              <a:rPr lang="en-US" sz="3200" dirty="0"/>
              <a:t> </a:t>
            </a:r>
            <a:r>
              <a:rPr lang="en-US" sz="3200" dirty="0" err="1"/>
              <a:t>zwaarden</a:t>
            </a:r>
            <a:r>
              <a:rPr lang="en-US" sz="3200" dirty="0"/>
              <a:t> </a:t>
            </a:r>
            <a:r>
              <a:rPr lang="en-US" sz="3200" dirty="0" err="1"/>
              <a:t>omsmeden</a:t>
            </a:r>
            <a:r>
              <a:rPr lang="en-US" sz="3200" dirty="0"/>
              <a:t> tot </a:t>
            </a:r>
            <a:r>
              <a:rPr lang="en-US" sz="3200" dirty="0" err="1"/>
              <a:t>ploegijzers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hun</a:t>
            </a:r>
            <a:r>
              <a:rPr lang="en-US" sz="3200" dirty="0"/>
              <a:t> </a:t>
            </a:r>
            <a:r>
              <a:rPr lang="en-US" sz="3200" dirty="0" err="1"/>
              <a:t>speren</a:t>
            </a:r>
            <a:r>
              <a:rPr lang="en-US" sz="3200" dirty="0"/>
              <a:t> tot </a:t>
            </a:r>
            <a:r>
              <a:rPr lang="en-US" sz="3200" dirty="0" err="1"/>
              <a:t>snoeimessen</a:t>
            </a:r>
            <a:r>
              <a:rPr lang="en-US" sz="3200" dirty="0"/>
              <a:t>. </a:t>
            </a:r>
            <a:r>
              <a:rPr lang="en-US" sz="3200" dirty="0" err="1"/>
              <a:t>Geen</a:t>
            </a:r>
            <a:r>
              <a:rPr lang="en-US" sz="3200" dirty="0"/>
              <a:t> </a:t>
            </a:r>
            <a:r>
              <a:rPr lang="en-US" sz="3200" dirty="0" err="1"/>
              <a:t>volk</a:t>
            </a:r>
            <a:r>
              <a:rPr lang="en-US" sz="3200" dirty="0"/>
              <a:t> </a:t>
            </a:r>
            <a:r>
              <a:rPr lang="en-US" sz="3200" dirty="0" err="1"/>
              <a:t>zal</a:t>
            </a:r>
            <a:r>
              <a:rPr lang="en-US" sz="3200" dirty="0"/>
              <a:t> </a:t>
            </a:r>
            <a:r>
              <a:rPr lang="en-US" sz="3200" dirty="0" err="1"/>
              <a:t>nog</a:t>
            </a:r>
            <a:r>
              <a:rPr lang="en-US" sz="3200" dirty="0"/>
              <a:t> het </a:t>
            </a:r>
            <a:r>
              <a:rPr lang="en-US" sz="3200" dirty="0" err="1"/>
              <a:t>zwaard</a:t>
            </a:r>
            <a:r>
              <a:rPr lang="en-US" sz="3200" dirty="0"/>
              <a:t> </a:t>
            </a:r>
            <a:r>
              <a:rPr lang="en-US" sz="3200" dirty="0" err="1"/>
              <a:t>trekken</a:t>
            </a:r>
            <a:r>
              <a:rPr lang="en-US" sz="3200" dirty="0"/>
              <a:t> </a:t>
            </a:r>
            <a:r>
              <a:rPr lang="en-US" sz="3200" dirty="0" err="1"/>
              <a:t>tegen</a:t>
            </a:r>
            <a:r>
              <a:rPr lang="en-US" sz="3200" dirty="0"/>
              <a:t> </a:t>
            </a:r>
            <a:r>
              <a:rPr lang="en-US" sz="3200" dirty="0" err="1"/>
              <a:t>een</a:t>
            </a:r>
            <a:r>
              <a:rPr lang="en-US" sz="3200" dirty="0"/>
              <a:t> </a:t>
            </a:r>
            <a:r>
              <a:rPr lang="en-US" sz="3200" dirty="0" err="1"/>
              <a:t>ander</a:t>
            </a:r>
            <a:r>
              <a:rPr lang="en-US" sz="3200" dirty="0"/>
              <a:t> </a:t>
            </a:r>
            <a:r>
              <a:rPr lang="en-US" sz="3200" dirty="0" err="1"/>
              <a:t>volk</a:t>
            </a:r>
            <a:r>
              <a:rPr lang="en-US" sz="3200" dirty="0"/>
              <a:t>, </a:t>
            </a:r>
            <a:r>
              <a:rPr lang="en-US" sz="3200" dirty="0" err="1"/>
              <a:t>geen</a:t>
            </a:r>
            <a:r>
              <a:rPr lang="en-US" sz="3200" dirty="0"/>
              <a:t> </a:t>
            </a:r>
            <a:r>
              <a:rPr lang="en-US" sz="3200" dirty="0" err="1"/>
              <a:t>mens</a:t>
            </a:r>
            <a:r>
              <a:rPr lang="en-US" sz="3200" dirty="0"/>
              <a:t> </a:t>
            </a:r>
            <a:r>
              <a:rPr lang="en-US" sz="3200" dirty="0" err="1"/>
              <a:t>zal</a:t>
            </a:r>
            <a:r>
              <a:rPr lang="en-US" sz="3200" dirty="0"/>
              <a:t> </a:t>
            </a:r>
            <a:r>
              <a:rPr lang="en-US" sz="3200" dirty="0" err="1"/>
              <a:t>meer</a:t>
            </a:r>
            <a:r>
              <a:rPr lang="en-US" sz="3200" dirty="0"/>
              <a:t> </a:t>
            </a:r>
            <a:r>
              <a:rPr lang="en-US" sz="3200" dirty="0" err="1"/>
              <a:t>weten</a:t>
            </a:r>
            <a:r>
              <a:rPr lang="en-US" sz="3200" dirty="0"/>
              <a:t> wat </a:t>
            </a:r>
            <a:r>
              <a:rPr lang="en-US" sz="3200" dirty="0" err="1"/>
              <a:t>oorlog</a:t>
            </a:r>
            <a:r>
              <a:rPr lang="en-US" sz="3200" dirty="0"/>
              <a:t> is. </a:t>
            </a:r>
            <a:r>
              <a:rPr lang="en-US" sz="3200" dirty="0" err="1"/>
              <a:t>Ieder</a:t>
            </a:r>
            <a:r>
              <a:rPr lang="en-US" sz="3200" dirty="0"/>
              <a:t> </a:t>
            </a:r>
            <a:r>
              <a:rPr lang="en-US" sz="3200" dirty="0" err="1"/>
              <a:t>zal</a:t>
            </a:r>
            <a:r>
              <a:rPr lang="en-US" sz="3200" dirty="0"/>
              <a:t> </a:t>
            </a:r>
            <a:r>
              <a:rPr lang="en-US" sz="3200" dirty="0" err="1"/>
              <a:t>zitten</a:t>
            </a:r>
            <a:r>
              <a:rPr lang="en-US" sz="3200" dirty="0"/>
              <a:t> </a:t>
            </a:r>
            <a:r>
              <a:rPr lang="en-US" sz="3200" dirty="0" err="1"/>
              <a:t>onder</a:t>
            </a:r>
            <a:r>
              <a:rPr lang="en-US" sz="3200" dirty="0"/>
              <a:t> </a:t>
            </a:r>
            <a:r>
              <a:rPr lang="en-US" sz="3200" dirty="0" err="1"/>
              <a:t>zijn</a:t>
            </a:r>
            <a:r>
              <a:rPr lang="en-US" sz="3200" dirty="0"/>
              <a:t> </a:t>
            </a:r>
            <a:r>
              <a:rPr lang="en-US" sz="3200" dirty="0" err="1"/>
              <a:t>wijnrank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onder</a:t>
            </a:r>
            <a:r>
              <a:rPr lang="en-US" sz="3200" dirty="0"/>
              <a:t> </a:t>
            </a:r>
            <a:r>
              <a:rPr lang="en-US" sz="3200" dirty="0" err="1"/>
              <a:t>zijn</a:t>
            </a:r>
            <a:r>
              <a:rPr lang="en-US" sz="3200" dirty="0"/>
              <a:t> </a:t>
            </a:r>
            <a:r>
              <a:rPr lang="en-US" sz="3200" dirty="0" err="1"/>
              <a:t>vijgenboom</a:t>
            </a:r>
            <a:r>
              <a:rPr lang="en-US" sz="3200" dirty="0"/>
              <a:t>, door </a:t>
            </a:r>
            <a:r>
              <a:rPr lang="en-US" sz="3200" dirty="0" err="1"/>
              <a:t>niemand</a:t>
            </a:r>
            <a:r>
              <a:rPr lang="en-US" sz="3200" dirty="0"/>
              <a:t> </a:t>
            </a:r>
            <a:r>
              <a:rPr lang="en-US" sz="3200" dirty="0" err="1"/>
              <a:t>opgeschrikt</a:t>
            </a:r>
            <a:r>
              <a:rPr lang="en-US" sz="3200" dirty="0"/>
              <a:t>, want de HEER van de </a:t>
            </a:r>
            <a:r>
              <a:rPr lang="en-US" sz="3200" dirty="0" err="1"/>
              <a:t>hemelse</a:t>
            </a:r>
            <a:r>
              <a:rPr lang="en-US" sz="3200" dirty="0"/>
              <a:t> </a:t>
            </a:r>
            <a:r>
              <a:rPr lang="en-US" sz="3200" dirty="0" err="1"/>
              <a:t>machten</a:t>
            </a:r>
            <a:r>
              <a:rPr lang="en-US" sz="3200" dirty="0"/>
              <a:t> </a:t>
            </a:r>
            <a:r>
              <a:rPr lang="en-US" sz="3200" dirty="0" err="1"/>
              <a:t>heeft</a:t>
            </a:r>
            <a:r>
              <a:rPr lang="en-US" sz="3200" dirty="0"/>
              <a:t> </a:t>
            </a:r>
            <a:r>
              <a:rPr lang="en-US" sz="3200" dirty="0" err="1"/>
              <a:t>gesproken</a:t>
            </a:r>
            <a:r>
              <a:rPr lang="en-US" sz="3200" dirty="0"/>
              <a:t>.</a:t>
            </a:r>
          </a:p>
          <a:p>
            <a:pPr algn="r"/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- Micha 4:3b,4</a:t>
            </a:r>
          </a:p>
        </p:txBody>
      </p:sp>
    </p:spTree>
    <p:extLst>
      <p:ext uri="{BB962C8B-B14F-4D97-AF65-F5344CB8AC3E}">
        <p14:creationId xmlns:p14="http://schemas.microsoft.com/office/powerpoint/2010/main" val="14891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B8C0E-888C-B048-B5D0-EACA1AA1B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07E35D-A467-624B-990C-10C753E554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762000"/>
            <a:ext cx="9144000" cy="6096000"/>
          </a:xfrm>
        </p:spPr>
      </p:pic>
    </p:spTree>
    <p:extLst>
      <p:ext uri="{BB962C8B-B14F-4D97-AF65-F5344CB8AC3E}">
        <p14:creationId xmlns:p14="http://schemas.microsoft.com/office/powerpoint/2010/main" val="2023728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9D9E6E7-C6EB-CD41-81E2-211B987A7CB4}"/>
              </a:ext>
            </a:extLst>
          </p:cNvPr>
          <p:cNvSpPr txBox="1"/>
          <p:nvPr/>
        </p:nvSpPr>
        <p:spPr>
          <a:xfrm>
            <a:off x="578920" y="623545"/>
            <a:ext cx="8030690" cy="56938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/>
              <a:t>Hoor</a:t>
            </a:r>
            <a:r>
              <a:rPr lang="en-US" sz="2800" dirty="0"/>
              <a:t> </a:t>
            </a:r>
            <a:r>
              <a:rPr lang="en-US" sz="2800" dirty="0" err="1"/>
              <a:t>toch</a:t>
            </a:r>
            <a:r>
              <a:rPr lang="en-US" sz="2800" dirty="0"/>
              <a:t> wat </a:t>
            </a:r>
            <a:r>
              <a:rPr lang="en-US" sz="2800" dirty="0" err="1"/>
              <a:t>volgt</a:t>
            </a:r>
            <a:r>
              <a:rPr lang="en-US" sz="2800" dirty="0"/>
              <a:t>, </a:t>
            </a:r>
            <a:r>
              <a:rPr lang="en-US" sz="2800" dirty="0" err="1"/>
              <a:t>leiders</a:t>
            </a:r>
            <a:r>
              <a:rPr lang="en-US" sz="2800" dirty="0"/>
              <a:t> van het </a:t>
            </a:r>
            <a:r>
              <a:rPr lang="en-US" sz="2800" dirty="0" err="1"/>
              <a:t>volk</a:t>
            </a:r>
            <a:r>
              <a:rPr lang="en-US" sz="2800" dirty="0"/>
              <a:t> van Jakob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heersers</a:t>
            </a:r>
            <a:r>
              <a:rPr lang="en-US" sz="2800" dirty="0"/>
              <a:t> van het </a:t>
            </a:r>
            <a:r>
              <a:rPr lang="en-US" sz="2800" dirty="0" err="1"/>
              <a:t>volk</a:t>
            </a:r>
            <a:r>
              <a:rPr lang="en-US" sz="2800" dirty="0"/>
              <a:t> van </a:t>
            </a:r>
            <a:r>
              <a:rPr lang="en-US" sz="2800" dirty="0" err="1"/>
              <a:t>Israël</a:t>
            </a:r>
            <a:r>
              <a:rPr lang="en-US" sz="2800" dirty="0"/>
              <a:t>, </a:t>
            </a:r>
            <a:r>
              <a:rPr lang="en-US" sz="2800" dirty="0" err="1"/>
              <a:t>jullie</a:t>
            </a:r>
            <a:r>
              <a:rPr lang="en-US" sz="2800" dirty="0"/>
              <a:t> die de </a:t>
            </a:r>
            <a:r>
              <a:rPr lang="en-US" sz="2800" dirty="0" err="1"/>
              <a:t>gerechtigheid</a:t>
            </a:r>
            <a:r>
              <a:rPr lang="en-US" sz="2800" dirty="0"/>
              <a:t> </a:t>
            </a:r>
            <a:r>
              <a:rPr lang="en-US" sz="2800" dirty="0" err="1"/>
              <a:t>verafschuwen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al wat </a:t>
            </a:r>
            <a:r>
              <a:rPr lang="en-US" sz="2800" dirty="0" err="1"/>
              <a:t>recht</a:t>
            </a:r>
            <a:r>
              <a:rPr lang="en-US" sz="2800" dirty="0"/>
              <a:t> is </a:t>
            </a:r>
            <a:r>
              <a:rPr lang="en-US" sz="2800" dirty="0" err="1"/>
              <a:t>krom</a:t>
            </a:r>
            <a:r>
              <a:rPr lang="en-US" sz="2800" dirty="0"/>
              <a:t> </a:t>
            </a:r>
            <a:r>
              <a:rPr lang="en-US" sz="2800" dirty="0" err="1"/>
              <a:t>maken</a:t>
            </a:r>
            <a:r>
              <a:rPr lang="en-US" sz="2800" dirty="0"/>
              <a:t>, die Sion </a:t>
            </a:r>
            <a:r>
              <a:rPr lang="en-US" sz="2800" dirty="0" err="1"/>
              <a:t>bouwen</a:t>
            </a:r>
            <a:r>
              <a:rPr lang="en-US" sz="2800" dirty="0"/>
              <a:t> op </a:t>
            </a:r>
            <a:r>
              <a:rPr lang="en-US" sz="2800" dirty="0" err="1"/>
              <a:t>bloed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Jeruzalem</a:t>
            </a:r>
            <a:r>
              <a:rPr lang="en-US" sz="2800" dirty="0"/>
              <a:t> op </a:t>
            </a:r>
            <a:r>
              <a:rPr lang="en-US" sz="2800" dirty="0" err="1"/>
              <a:t>onrecht</a:t>
            </a:r>
            <a:r>
              <a:rPr lang="en-US" sz="2800" dirty="0"/>
              <a:t>. De </a:t>
            </a:r>
            <a:r>
              <a:rPr lang="en-US" sz="2800" dirty="0" err="1"/>
              <a:t>leiders</a:t>
            </a:r>
            <a:r>
              <a:rPr lang="en-US" sz="2800" dirty="0"/>
              <a:t> </a:t>
            </a:r>
            <a:r>
              <a:rPr lang="en-US" sz="2800" dirty="0" err="1"/>
              <a:t>spreken</a:t>
            </a:r>
            <a:r>
              <a:rPr lang="en-US" sz="2800" dirty="0"/>
              <a:t> </a:t>
            </a:r>
            <a:r>
              <a:rPr lang="en-US" sz="2800" dirty="0" err="1"/>
              <a:t>er</a:t>
            </a:r>
            <a:r>
              <a:rPr lang="en-US" sz="2800" dirty="0"/>
              <a:t> </a:t>
            </a:r>
            <a:r>
              <a:rPr lang="en-US" sz="2800" dirty="0" err="1"/>
              <a:t>recht</a:t>
            </a:r>
            <a:r>
              <a:rPr lang="en-US" sz="2800" dirty="0"/>
              <a:t> in </a:t>
            </a:r>
            <a:r>
              <a:rPr lang="en-US" sz="2800" dirty="0" err="1"/>
              <a:t>ruil</a:t>
            </a:r>
            <a:r>
              <a:rPr lang="en-US" sz="2800" dirty="0"/>
              <a:t> </a:t>
            </a:r>
            <a:r>
              <a:rPr lang="en-US" sz="2800" dirty="0" err="1"/>
              <a:t>voor</a:t>
            </a:r>
            <a:r>
              <a:rPr lang="en-US" sz="2800" dirty="0"/>
              <a:t> </a:t>
            </a:r>
            <a:r>
              <a:rPr lang="en-US" sz="2800" dirty="0" err="1"/>
              <a:t>geschenken</a:t>
            </a:r>
            <a:r>
              <a:rPr lang="en-US" sz="2800" dirty="0"/>
              <a:t>, de </a:t>
            </a:r>
            <a:r>
              <a:rPr lang="en-US" sz="2800" dirty="0" err="1"/>
              <a:t>priesters</a:t>
            </a:r>
            <a:r>
              <a:rPr lang="en-US" sz="2800" dirty="0"/>
              <a:t> </a:t>
            </a:r>
            <a:r>
              <a:rPr lang="en-US" sz="2800" dirty="0" err="1"/>
              <a:t>geven</a:t>
            </a:r>
            <a:r>
              <a:rPr lang="en-US" sz="2800" dirty="0"/>
              <a:t> </a:t>
            </a:r>
            <a:r>
              <a:rPr lang="en-US" sz="2800" dirty="0" err="1"/>
              <a:t>onderricht</a:t>
            </a:r>
            <a:r>
              <a:rPr lang="en-US" sz="2800" dirty="0"/>
              <a:t> </a:t>
            </a:r>
            <a:r>
              <a:rPr lang="en-US" sz="2800" dirty="0" err="1"/>
              <a:t>tegen</a:t>
            </a:r>
            <a:r>
              <a:rPr lang="en-US" sz="2800" dirty="0"/>
              <a:t> </a:t>
            </a:r>
            <a:r>
              <a:rPr lang="en-US" sz="2800" dirty="0" err="1"/>
              <a:t>betaling</a:t>
            </a:r>
            <a:r>
              <a:rPr lang="en-US" sz="2800" dirty="0"/>
              <a:t>, de </a:t>
            </a:r>
            <a:r>
              <a:rPr lang="en-US" sz="2800" dirty="0" err="1"/>
              <a:t>profeten</a:t>
            </a:r>
            <a:r>
              <a:rPr lang="en-US" sz="2800" dirty="0"/>
              <a:t> </a:t>
            </a:r>
            <a:r>
              <a:rPr lang="en-US" sz="2800" dirty="0" err="1"/>
              <a:t>voorspellen</a:t>
            </a:r>
            <a:r>
              <a:rPr lang="en-US" sz="2800" dirty="0"/>
              <a:t> </a:t>
            </a:r>
            <a:r>
              <a:rPr lang="en-US" sz="2800" dirty="0" err="1"/>
              <a:t>voor</a:t>
            </a:r>
            <a:r>
              <a:rPr lang="en-US" sz="2800" dirty="0"/>
              <a:t> geld, </a:t>
            </a:r>
            <a:r>
              <a:rPr lang="en-US" sz="2800" dirty="0" err="1"/>
              <a:t>terwijl</a:t>
            </a:r>
            <a:r>
              <a:rPr lang="en-US" sz="2800" dirty="0"/>
              <a:t> </a:t>
            </a:r>
            <a:r>
              <a:rPr lang="en-US" sz="2800" dirty="0" err="1"/>
              <a:t>ze</a:t>
            </a:r>
            <a:r>
              <a:rPr lang="en-US" sz="2800" dirty="0"/>
              <a:t> </a:t>
            </a:r>
            <a:r>
              <a:rPr lang="en-US" sz="2800" dirty="0" err="1"/>
              <a:t>zich</a:t>
            </a:r>
            <a:r>
              <a:rPr lang="en-US" sz="2800" dirty="0"/>
              <a:t> op de HEER </a:t>
            </a:r>
            <a:r>
              <a:rPr lang="en-US" sz="2800" dirty="0" err="1"/>
              <a:t>beroepen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zeggen</a:t>
            </a:r>
            <a:r>
              <a:rPr lang="en-US" sz="2800" dirty="0"/>
              <a:t>: ‘De HEER is </a:t>
            </a:r>
            <a:r>
              <a:rPr lang="en-US" sz="2800" dirty="0" err="1"/>
              <a:t>toch</a:t>
            </a:r>
            <a:r>
              <a:rPr lang="en-US" sz="2800" dirty="0"/>
              <a:t> in </a:t>
            </a:r>
            <a:r>
              <a:rPr lang="en-US" sz="2800" dirty="0" err="1"/>
              <a:t>ons</a:t>
            </a:r>
            <a:r>
              <a:rPr lang="en-US" sz="2800" dirty="0"/>
              <a:t> midden?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kan</a:t>
            </a:r>
            <a:r>
              <a:rPr lang="en-US" sz="2800" dirty="0"/>
              <a:t> </a:t>
            </a:r>
            <a:r>
              <a:rPr lang="en-US" sz="2800" dirty="0" err="1"/>
              <a:t>geen</a:t>
            </a:r>
            <a:r>
              <a:rPr lang="en-US" sz="2800" dirty="0"/>
              <a:t> </a:t>
            </a:r>
            <a:r>
              <a:rPr lang="en-US" sz="2800" dirty="0" err="1"/>
              <a:t>kwaad</a:t>
            </a:r>
            <a:r>
              <a:rPr lang="en-US" sz="2800" dirty="0"/>
              <a:t> </a:t>
            </a:r>
            <a:r>
              <a:rPr lang="en-US" sz="2800" dirty="0" err="1"/>
              <a:t>overkomen</a:t>
            </a:r>
            <a:r>
              <a:rPr lang="en-US" sz="2800" dirty="0"/>
              <a:t>.’ </a:t>
            </a:r>
            <a:r>
              <a:rPr lang="en-US" sz="2800" dirty="0" err="1"/>
              <a:t>Daarom</a:t>
            </a:r>
            <a:r>
              <a:rPr lang="en-US" sz="2800" dirty="0"/>
              <a:t>, door </a:t>
            </a:r>
            <a:r>
              <a:rPr lang="en-US" sz="2800" dirty="0" err="1"/>
              <a:t>jullie</a:t>
            </a:r>
            <a:r>
              <a:rPr lang="en-US" sz="2800" dirty="0"/>
              <a:t> </a:t>
            </a:r>
            <a:r>
              <a:rPr lang="en-US" sz="2800" dirty="0" err="1"/>
              <a:t>toedoen</a:t>
            </a:r>
            <a:r>
              <a:rPr lang="en-US" sz="2800" dirty="0"/>
              <a:t>, </a:t>
            </a:r>
            <a:r>
              <a:rPr lang="en-US" sz="2800" dirty="0" err="1"/>
              <a:t>zal</a:t>
            </a:r>
            <a:r>
              <a:rPr lang="en-US" sz="2800" dirty="0"/>
              <a:t> de Sion </a:t>
            </a:r>
            <a:r>
              <a:rPr lang="en-US" sz="2800" dirty="0" err="1"/>
              <a:t>als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akker</a:t>
            </a:r>
            <a:r>
              <a:rPr lang="en-US" sz="2800" dirty="0"/>
              <a:t> </a:t>
            </a:r>
            <a:r>
              <a:rPr lang="en-US" sz="2800" dirty="0" err="1"/>
              <a:t>worden</a:t>
            </a:r>
            <a:r>
              <a:rPr lang="en-US" sz="2800" dirty="0"/>
              <a:t> </a:t>
            </a:r>
            <a:r>
              <a:rPr lang="en-US" sz="2800" dirty="0" err="1"/>
              <a:t>omgeploegd</a:t>
            </a:r>
            <a:r>
              <a:rPr lang="en-US" sz="2800" dirty="0"/>
              <a:t>, </a:t>
            </a:r>
            <a:r>
              <a:rPr lang="en-US" sz="2800" dirty="0" err="1"/>
              <a:t>zal</a:t>
            </a:r>
            <a:r>
              <a:rPr lang="en-US" sz="2800" dirty="0"/>
              <a:t> </a:t>
            </a:r>
            <a:r>
              <a:rPr lang="en-US" sz="2800" dirty="0" err="1"/>
              <a:t>Jeruzalem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ruïne</a:t>
            </a:r>
            <a:r>
              <a:rPr lang="en-US" sz="2800" dirty="0"/>
              <a:t> </a:t>
            </a:r>
            <a:r>
              <a:rPr lang="en-US" sz="2800" dirty="0" err="1"/>
              <a:t>worden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de </a:t>
            </a:r>
            <a:r>
              <a:rPr lang="en-US" sz="2800" dirty="0" err="1"/>
              <a:t>tempelberg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overwoekerde</a:t>
            </a:r>
            <a:r>
              <a:rPr lang="en-US" sz="2800" dirty="0"/>
              <a:t> </a:t>
            </a:r>
            <a:r>
              <a:rPr lang="en-US" sz="2800" dirty="0" err="1"/>
              <a:t>heuvel</a:t>
            </a:r>
            <a:r>
              <a:rPr lang="en-US" sz="2800" dirty="0"/>
              <a:t>.</a:t>
            </a:r>
          </a:p>
          <a:p>
            <a:pPr algn="r"/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- Micha 3:9-12</a:t>
            </a:r>
          </a:p>
        </p:txBody>
      </p:sp>
    </p:spTree>
    <p:extLst>
      <p:ext uri="{BB962C8B-B14F-4D97-AF65-F5344CB8AC3E}">
        <p14:creationId xmlns:p14="http://schemas.microsoft.com/office/powerpoint/2010/main" val="3398941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38C24B4-3C22-DB48-9376-A7C8558432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23662"/>
            <a:ext cx="9144000" cy="5834338"/>
          </a:xfrm>
        </p:spPr>
      </p:pic>
    </p:spTree>
    <p:extLst>
      <p:ext uri="{BB962C8B-B14F-4D97-AF65-F5344CB8AC3E}">
        <p14:creationId xmlns:p14="http://schemas.microsoft.com/office/powerpoint/2010/main" val="3925219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1157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31D1FC-5897-B444-A302-81693E9725F5}"/>
              </a:ext>
            </a:extLst>
          </p:cNvPr>
          <p:cNvSpPr txBox="1"/>
          <p:nvPr/>
        </p:nvSpPr>
        <p:spPr>
          <a:xfrm>
            <a:off x="519543" y="552293"/>
            <a:ext cx="3993080" cy="56938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Hij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zal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rechtspreken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tussen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machtige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volken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, over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grote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verre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naties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een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oordeel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vellen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. </a:t>
            </a:r>
          </a:p>
          <a:p>
            <a:pPr algn="just"/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Dan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zullen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zij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hun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zwaarden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omsmeden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tot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ploegijzers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hun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speren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tot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snoeimessen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Geen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volk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zal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nog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het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zwaard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trekken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tegen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een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ander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volk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geen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mens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zal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meer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weten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wat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oorlog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is. </a:t>
            </a:r>
          </a:p>
          <a:p>
            <a:pPr algn="r"/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- Micha 4:3 /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Jes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. 2:4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255ED-690A-3141-9868-A1E98729883F}"/>
              </a:ext>
            </a:extLst>
          </p:cNvPr>
          <p:cNvSpPr txBox="1"/>
          <p:nvPr/>
        </p:nvSpPr>
        <p:spPr>
          <a:xfrm>
            <a:off x="4999512" y="552293"/>
            <a:ext cx="3562597" cy="56938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Roep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volken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op: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Bereid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je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voor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op de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strijd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laat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je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helden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aantreden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laat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al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je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strijders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nu ten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strijde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</a:rPr>
              <a:t>trekken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! </a:t>
            </a:r>
          </a:p>
          <a:p>
            <a:pPr algn="just"/>
            <a:r>
              <a:rPr lang="en-US" sz="2800" dirty="0" err="1"/>
              <a:t>Smeed</a:t>
            </a:r>
            <a:r>
              <a:rPr lang="en-US" sz="2800" dirty="0"/>
              <a:t> </a:t>
            </a:r>
            <a:r>
              <a:rPr lang="en-US" sz="2800" dirty="0" err="1"/>
              <a:t>je</a:t>
            </a:r>
            <a:r>
              <a:rPr lang="en-US" sz="2800" dirty="0"/>
              <a:t> </a:t>
            </a:r>
            <a:r>
              <a:rPr lang="en-US" sz="2800" dirty="0" err="1"/>
              <a:t>ploegijzers</a:t>
            </a:r>
            <a:r>
              <a:rPr lang="en-US" sz="2800" dirty="0"/>
              <a:t> maar om tot </a:t>
            </a:r>
            <a:r>
              <a:rPr lang="en-US" sz="2800" dirty="0" err="1"/>
              <a:t>zwaarden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je</a:t>
            </a:r>
            <a:r>
              <a:rPr lang="en-US" sz="2800" dirty="0"/>
              <a:t> </a:t>
            </a:r>
            <a:r>
              <a:rPr lang="en-US" sz="2800" dirty="0" err="1"/>
              <a:t>snoeimessen</a:t>
            </a:r>
            <a:r>
              <a:rPr lang="en-US" sz="2800" dirty="0"/>
              <a:t> tot </a:t>
            </a:r>
            <a:r>
              <a:rPr lang="en-US" sz="2800" dirty="0" err="1"/>
              <a:t>speren</a:t>
            </a:r>
            <a:r>
              <a:rPr lang="en-US" sz="2800" dirty="0"/>
              <a:t>,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laat</a:t>
            </a:r>
            <a:r>
              <a:rPr lang="en-US" sz="2800" dirty="0"/>
              <a:t> de </a:t>
            </a:r>
            <a:r>
              <a:rPr lang="en-US" sz="2800" dirty="0" err="1"/>
              <a:t>zwakke</a:t>
            </a:r>
            <a:r>
              <a:rPr lang="en-US" sz="2800" dirty="0"/>
              <a:t> </a:t>
            </a:r>
            <a:r>
              <a:rPr lang="en-US" sz="2800" dirty="0" err="1"/>
              <a:t>zich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held </a:t>
            </a:r>
            <a:r>
              <a:rPr lang="en-US" sz="2800" dirty="0" err="1"/>
              <a:t>betonen</a:t>
            </a:r>
            <a:r>
              <a:rPr lang="en-US" sz="2800" dirty="0"/>
              <a:t>.</a:t>
            </a:r>
          </a:p>
          <a:p>
            <a:pPr algn="r"/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- Joël 3:9-10</a:t>
            </a:r>
          </a:p>
        </p:txBody>
      </p:sp>
    </p:spTree>
    <p:extLst>
      <p:ext uri="{BB962C8B-B14F-4D97-AF65-F5344CB8AC3E}">
        <p14:creationId xmlns:p14="http://schemas.microsoft.com/office/powerpoint/2010/main" val="303836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7346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9D9E6E7-C6EB-CD41-81E2-211B987A7CB4}"/>
              </a:ext>
            </a:extLst>
          </p:cNvPr>
          <p:cNvSpPr txBox="1"/>
          <p:nvPr/>
        </p:nvSpPr>
        <p:spPr>
          <a:xfrm>
            <a:off x="507668" y="1252937"/>
            <a:ext cx="8030690" cy="4031873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/>
              <a:t>Als</a:t>
            </a:r>
            <a:r>
              <a:rPr lang="en-US" sz="3200" dirty="0"/>
              <a:t> die </a:t>
            </a:r>
            <a:r>
              <a:rPr lang="en-US" sz="3200" dirty="0" err="1"/>
              <a:t>tijd</a:t>
            </a:r>
            <a:r>
              <a:rPr lang="en-US" sz="3200" dirty="0"/>
              <a:t> </a:t>
            </a:r>
            <a:r>
              <a:rPr lang="en-US" sz="3200" dirty="0" err="1"/>
              <a:t>gekomen</a:t>
            </a:r>
            <a:r>
              <a:rPr lang="en-US" sz="3200" dirty="0"/>
              <a:t> is – </a:t>
            </a:r>
            <a:r>
              <a:rPr lang="en-US" sz="3200" dirty="0" err="1"/>
              <a:t>spreekt</a:t>
            </a:r>
            <a:r>
              <a:rPr lang="en-US" sz="3200" dirty="0"/>
              <a:t> de HEER – </a:t>
            </a:r>
            <a:r>
              <a:rPr lang="en-US" sz="3200" dirty="0" err="1"/>
              <a:t>zal</a:t>
            </a:r>
            <a:r>
              <a:rPr lang="en-US" sz="3200" dirty="0"/>
              <a:t> </a:t>
            </a:r>
            <a:r>
              <a:rPr lang="en-US" sz="3200" dirty="0" err="1"/>
              <a:t>ik</a:t>
            </a:r>
            <a:r>
              <a:rPr lang="en-US" sz="3200" dirty="0"/>
              <a:t> de </a:t>
            </a:r>
            <a:r>
              <a:rPr lang="en-US" sz="3200" dirty="0" err="1"/>
              <a:t>kreupelen</a:t>
            </a:r>
            <a:r>
              <a:rPr lang="en-US" sz="3200" dirty="0"/>
              <a:t> </a:t>
            </a:r>
            <a:r>
              <a:rPr lang="en-US" sz="3200" dirty="0" err="1"/>
              <a:t>verzamelen</a:t>
            </a:r>
            <a:r>
              <a:rPr lang="en-US" sz="3200" dirty="0"/>
              <a:t>, de </a:t>
            </a:r>
            <a:r>
              <a:rPr lang="en-US" sz="3200" dirty="0" err="1"/>
              <a:t>verstrooiden</a:t>
            </a:r>
            <a:r>
              <a:rPr lang="en-US" sz="3200" dirty="0"/>
              <a:t> </a:t>
            </a:r>
            <a:r>
              <a:rPr lang="en-US" sz="3200" dirty="0" err="1"/>
              <a:t>bijeenbrengen</a:t>
            </a:r>
            <a:r>
              <a:rPr lang="en-US" sz="3200" dirty="0"/>
              <a:t>, </a:t>
            </a:r>
            <a:r>
              <a:rPr lang="en-US" sz="3200" dirty="0" err="1"/>
              <a:t>verenigen</a:t>
            </a:r>
            <a:r>
              <a:rPr lang="en-US" sz="3200" dirty="0"/>
              <a:t> </a:t>
            </a:r>
            <a:r>
              <a:rPr lang="en-US" sz="3200" dirty="0" err="1"/>
              <a:t>wie</a:t>
            </a:r>
            <a:r>
              <a:rPr lang="en-US" sz="3200" dirty="0"/>
              <a:t> </a:t>
            </a:r>
            <a:r>
              <a:rPr lang="en-US" sz="3200" dirty="0" err="1"/>
              <a:t>ik</a:t>
            </a:r>
            <a:r>
              <a:rPr lang="en-US" sz="3200" dirty="0"/>
              <a:t> </a:t>
            </a:r>
            <a:r>
              <a:rPr lang="en-US" sz="3200" dirty="0" err="1"/>
              <a:t>onheil</a:t>
            </a:r>
            <a:r>
              <a:rPr lang="en-US" sz="3200" dirty="0"/>
              <a:t> </a:t>
            </a:r>
            <a:r>
              <a:rPr lang="en-US" sz="3200" dirty="0" err="1"/>
              <a:t>heb</a:t>
            </a:r>
            <a:r>
              <a:rPr lang="en-US" sz="3200" dirty="0"/>
              <a:t> </a:t>
            </a:r>
            <a:r>
              <a:rPr lang="en-US" sz="3200" dirty="0" err="1"/>
              <a:t>gebracht</a:t>
            </a:r>
            <a:r>
              <a:rPr lang="en-US" sz="3200" dirty="0"/>
              <a:t>. De </a:t>
            </a:r>
            <a:r>
              <a:rPr lang="en-US" sz="3200" dirty="0" err="1"/>
              <a:t>kreupelen</a:t>
            </a:r>
            <a:r>
              <a:rPr lang="en-US" sz="3200" dirty="0"/>
              <a:t> </a:t>
            </a:r>
            <a:r>
              <a:rPr lang="en-US" sz="3200" dirty="0" err="1"/>
              <a:t>zal</a:t>
            </a:r>
            <a:r>
              <a:rPr lang="en-US" sz="3200" dirty="0"/>
              <a:t> </a:t>
            </a:r>
            <a:r>
              <a:rPr lang="en-US" sz="3200" dirty="0" err="1"/>
              <a:t>ik</a:t>
            </a:r>
            <a:r>
              <a:rPr lang="en-US" sz="3200" dirty="0"/>
              <a:t> </a:t>
            </a:r>
            <a:r>
              <a:rPr lang="en-US" sz="3200" dirty="0" err="1"/>
              <a:t>sparen</a:t>
            </a:r>
            <a:r>
              <a:rPr lang="en-US" sz="3200" dirty="0"/>
              <a:t>, van de </a:t>
            </a:r>
            <a:r>
              <a:rPr lang="en-US" sz="3200" dirty="0" err="1"/>
              <a:t>verdrevenen</a:t>
            </a:r>
            <a:r>
              <a:rPr lang="en-US" sz="3200" dirty="0"/>
              <a:t> </a:t>
            </a:r>
            <a:r>
              <a:rPr lang="en-US" sz="3200" dirty="0" err="1"/>
              <a:t>maak</a:t>
            </a:r>
            <a:r>
              <a:rPr lang="en-US" sz="3200" dirty="0"/>
              <a:t> </a:t>
            </a:r>
            <a:r>
              <a:rPr lang="en-US" sz="3200" dirty="0" err="1"/>
              <a:t>ik</a:t>
            </a:r>
            <a:r>
              <a:rPr lang="en-US" sz="3200" dirty="0"/>
              <a:t> </a:t>
            </a:r>
            <a:r>
              <a:rPr lang="en-US" sz="3200" dirty="0" err="1"/>
              <a:t>een</a:t>
            </a:r>
            <a:r>
              <a:rPr lang="en-US" sz="3200" dirty="0"/>
              <a:t> </a:t>
            </a:r>
            <a:r>
              <a:rPr lang="en-US" sz="3200" dirty="0" err="1"/>
              <a:t>groot</a:t>
            </a:r>
            <a:r>
              <a:rPr lang="en-US" sz="3200" dirty="0"/>
              <a:t> </a:t>
            </a:r>
            <a:r>
              <a:rPr lang="en-US" sz="3200" dirty="0" err="1"/>
              <a:t>volk</a:t>
            </a:r>
            <a:r>
              <a:rPr lang="en-US" sz="3200" dirty="0"/>
              <a:t>, </a:t>
            </a:r>
            <a:r>
              <a:rPr lang="en-US" sz="3200" dirty="0" err="1"/>
              <a:t>en</a:t>
            </a:r>
            <a:r>
              <a:rPr lang="en-US" sz="3200" dirty="0"/>
              <a:t> op de Sion </a:t>
            </a:r>
            <a:r>
              <a:rPr lang="en-US" sz="3200" dirty="0" err="1"/>
              <a:t>zal</a:t>
            </a:r>
            <a:r>
              <a:rPr lang="en-US" sz="3200" dirty="0"/>
              <a:t> de HEER </a:t>
            </a:r>
            <a:r>
              <a:rPr lang="en-US" sz="3200" dirty="0" err="1"/>
              <a:t>hun</a:t>
            </a:r>
            <a:r>
              <a:rPr lang="en-US" sz="3200" dirty="0"/>
              <a:t> </a:t>
            </a:r>
            <a:r>
              <a:rPr lang="en-US" sz="3200" dirty="0" err="1"/>
              <a:t>koning</a:t>
            </a:r>
            <a:r>
              <a:rPr lang="en-US" sz="3200" dirty="0"/>
              <a:t> </a:t>
            </a:r>
            <a:r>
              <a:rPr lang="en-US" sz="3200" dirty="0" err="1"/>
              <a:t>zijn</a:t>
            </a:r>
            <a:r>
              <a:rPr lang="en-US" sz="3200" dirty="0"/>
              <a:t>, van nu tot in </a:t>
            </a:r>
            <a:r>
              <a:rPr lang="en-US" sz="3200" dirty="0" err="1"/>
              <a:t>eeuwigheid</a:t>
            </a:r>
            <a:r>
              <a:rPr lang="en-US" sz="3200" dirty="0"/>
              <a:t>.</a:t>
            </a:r>
          </a:p>
          <a:p>
            <a:pPr algn="r"/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- Micha 4:6,7</a:t>
            </a:r>
          </a:p>
        </p:txBody>
      </p:sp>
    </p:spTree>
    <p:extLst>
      <p:ext uri="{BB962C8B-B14F-4D97-AF65-F5344CB8AC3E}">
        <p14:creationId xmlns:p14="http://schemas.microsoft.com/office/powerpoint/2010/main" val="4112010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</TotalTime>
  <Words>337</Words>
  <Application>Microsoft Macintosh PowerPoint</Application>
  <PresentationFormat>On-screen Show (4:3)</PresentationFormat>
  <Paragraphs>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Jaap Cramer</dc:creator>
  <cp:lastModifiedBy>Jaap Cramer</cp:lastModifiedBy>
  <cp:revision>10</cp:revision>
  <dcterms:created xsi:type="dcterms:W3CDTF">2019-12-06T12:18:18Z</dcterms:created>
  <dcterms:modified xsi:type="dcterms:W3CDTF">2019-12-06T20:43:41Z</dcterms:modified>
</cp:coreProperties>
</file>